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9" r:id="rId4"/>
    <p:sldId id="257" r:id="rId5"/>
    <p:sldId id="268" r:id="rId6"/>
    <p:sldId id="258" r:id="rId7"/>
    <p:sldId id="264" r:id="rId8"/>
    <p:sldId id="259" r:id="rId9"/>
    <p:sldId id="260" r:id="rId10"/>
    <p:sldId id="261" r:id="rId11"/>
    <p:sldId id="265" r:id="rId12"/>
    <p:sldId id="266" r:id="rId13"/>
    <p:sldId id="267" r:id="rId14"/>
    <p:sldId id="26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6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7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28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33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3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646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1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4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3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4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18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FC64-C5BA-42AC-9B1F-42AE6498B366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9EC1D6-10DA-4898-8F8D-59D887AC0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3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4838" y="252171"/>
            <a:ext cx="8481645" cy="160899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Comic Sans MS" panose="030F0702030302020204" pitchFamily="66" charset="0"/>
              </a:rPr>
              <a:t>МБОУ «</a:t>
            </a:r>
            <a:r>
              <a:rPr lang="ru-RU" sz="3600" dirty="0" err="1">
                <a:latin typeface="Comic Sans MS" panose="030F0702030302020204" pitchFamily="66" charset="0"/>
              </a:rPr>
              <a:t>Жариковская</a:t>
            </a:r>
            <a:r>
              <a:rPr lang="ru-RU" sz="3600" dirty="0">
                <a:latin typeface="Comic Sans MS" panose="030F0702030302020204" pitchFamily="66" charset="0"/>
              </a:rPr>
              <a:t> СОШ ПМО»</a:t>
            </a:r>
            <a:br>
              <a:rPr lang="ru-RU" sz="3600" dirty="0">
                <a:latin typeface="Comic Sans MS" panose="030F0702030302020204" pitchFamily="66" charset="0"/>
              </a:rPr>
            </a:b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1708" y="1861163"/>
            <a:ext cx="9144000" cy="2183300"/>
          </a:xfrm>
        </p:spPr>
        <p:txBody>
          <a:bodyPr>
            <a:normAutofit fontScale="70000" lnSpcReduction="20000"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Comic Sans MS" panose="030F0702030302020204" pitchFamily="66" charset="0"/>
              </a:rPr>
              <a:t>Влияние влажности почвы и кислотности почвы на урожай капусты сортов «Барыня», «</a:t>
            </a:r>
            <a:r>
              <a:rPr lang="ru-RU" sz="3200" dirty="0" err="1">
                <a:latin typeface="Comic Sans MS" panose="030F0702030302020204" pitchFamily="66" charset="0"/>
              </a:rPr>
              <a:t>Киластоп</a:t>
            </a:r>
            <a:r>
              <a:rPr lang="ru-RU" sz="3200" dirty="0">
                <a:latin typeface="Comic Sans MS" panose="030F0702030302020204" pitchFamily="66" charset="0"/>
              </a:rPr>
              <a:t>», «Престиж»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3200" dirty="0">
              <a:latin typeface="Comic Sans MS" panose="030F0702030302020204" pitchFamily="66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Comic Sans MS" panose="030F0702030302020204" pitchFamily="66" charset="0"/>
              </a:rPr>
              <a:t>Учитель химии и биологии Белоус Елена</a:t>
            </a:r>
          </a:p>
          <a:p>
            <a:pPr lvl="1"/>
            <a:r>
              <a:rPr lang="ru-RU" sz="3200" dirty="0">
                <a:latin typeface="Comic Sans MS" panose="030F0702030302020204" pitchFamily="66" charset="0"/>
              </a:rPr>
              <a:t>Владимировна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7079" y="325171"/>
            <a:ext cx="8911687" cy="1280890"/>
          </a:xfrm>
        </p:spPr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 Сорт капусты «Барыня»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679" y="1482969"/>
            <a:ext cx="8915400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Количество семян :  </a:t>
            </a:r>
            <a:r>
              <a:rPr lang="ru-RU" sz="2800" dirty="0" err="1">
                <a:latin typeface="Comic Sans MS" panose="030F0702030302020204" pitchFamily="66" charset="0"/>
              </a:rPr>
              <a:t>шт</a:t>
            </a:r>
            <a:endParaRPr lang="ru-RU" sz="2800" dirty="0">
              <a:latin typeface="Comic Sans MS" panose="030F0702030302020204" pitchFamily="66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Посев :05.06.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Всхожесть семян : %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Высаживаемость  : по 1 растению в лунку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Интервал : 30-40 см в рядке , а между рядками 70 см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Сроки созревания: позднеспелый</a:t>
            </a:r>
          </a:p>
          <a:p>
            <a:pPr>
              <a:buFont typeface="+mj-lt"/>
              <a:buAutoNum type="arabicPeriod"/>
            </a:pP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4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3600" dirty="0">
                <a:latin typeface="Comic Sans MS" panose="030F0702030302020204" pitchFamily="66" charset="0"/>
              </a:rPr>
              <a:t>Вид: кочаны округлые, темно-зеленые</a:t>
            </a:r>
          </a:p>
          <a:p>
            <a:pPr>
              <a:buFont typeface="+mj-lt"/>
              <a:buAutoNum type="arabicPeriod"/>
            </a:pPr>
            <a:r>
              <a:rPr lang="ru-RU" sz="3600" dirty="0">
                <a:latin typeface="Comic Sans MS" panose="030F0702030302020204" pitchFamily="66" charset="0"/>
              </a:rPr>
              <a:t>Масса средняя 1 кочана</a:t>
            </a:r>
            <a:r>
              <a:rPr lang="ru-RU" sz="3600" dirty="0"/>
              <a:t>: </a:t>
            </a:r>
            <a:r>
              <a:rPr lang="ru-RU" sz="3600" b="1" dirty="0"/>
              <a:t>2,3</a:t>
            </a:r>
            <a:r>
              <a:rPr lang="ru-RU" sz="3600" dirty="0">
                <a:latin typeface="Comic Sans MS" panose="030F0702030302020204" pitchFamily="66" charset="0"/>
              </a:rPr>
              <a:t>,кг</a:t>
            </a:r>
          </a:p>
          <a:p>
            <a:pPr>
              <a:buFont typeface="+mj-lt"/>
              <a:buAutoNum type="arabicPeriod"/>
            </a:pPr>
            <a:r>
              <a:rPr lang="ru-RU" sz="3600" dirty="0">
                <a:latin typeface="Comic Sans MS" panose="030F0702030302020204" pitchFamily="66" charset="0"/>
              </a:rPr>
              <a:t>Продуктивность с 1 </a:t>
            </a:r>
            <a:r>
              <a:rPr lang="ru-RU" sz="3600" dirty="0" err="1">
                <a:latin typeface="Comic Sans MS" panose="030F0702030302020204" pitchFamily="66" charset="0"/>
              </a:rPr>
              <a:t>кв.метра</a:t>
            </a:r>
            <a:r>
              <a:rPr lang="ru-RU" sz="3600" dirty="0">
                <a:latin typeface="Comic Sans MS" panose="030F0702030302020204" pitchFamily="66" charset="0"/>
              </a:rPr>
              <a:t> составила 16 кг.</a:t>
            </a:r>
          </a:p>
          <a:p>
            <a:pPr>
              <a:buFont typeface="+mj-lt"/>
              <a:buAutoNum type="arabicPeriod"/>
            </a:pPr>
            <a:r>
              <a:rPr lang="ru-RU" sz="3600" dirty="0">
                <a:latin typeface="Comic Sans MS" panose="030F0702030302020204" pitchFamily="66" charset="0"/>
              </a:rPr>
              <a:t>Растения поражались </a:t>
            </a:r>
            <a:r>
              <a:rPr lang="ru-RU" sz="3600" dirty="0" err="1">
                <a:latin typeface="Comic Sans MS" panose="030F0702030302020204" pitchFamily="66" charset="0"/>
              </a:rPr>
              <a:t>гнилями</a:t>
            </a:r>
            <a:endParaRPr lang="ru-RU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6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621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mic Sans MS" panose="030F0702030302020204" pitchFamily="66" charset="0"/>
              </a:rPr>
              <a:t>Сорт капусты</a:t>
            </a:r>
            <a:r>
              <a:rPr lang="en-US" dirty="0">
                <a:latin typeface="Comic Sans MS" panose="030F0702030302020204" pitchFamily="66" charset="0"/>
              </a:rPr>
              <a:t>: </a:t>
            </a:r>
            <a:r>
              <a:rPr lang="ru-RU" dirty="0">
                <a:latin typeface="Comic Sans MS" panose="030F0702030302020204" pitchFamily="66" charset="0"/>
              </a:rPr>
              <a:t>«Престиж»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Количество семян: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Посев</a:t>
            </a:r>
            <a:r>
              <a:rPr lang="en-US" sz="2800" dirty="0">
                <a:latin typeface="Comic Sans MS" panose="030F0702030302020204" pitchFamily="66" charset="0"/>
              </a:rPr>
              <a:t>:</a:t>
            </a:r>
            <a:r>
              <a:rPr lang="ru-RU" sz="2800" dirty="0">
                <a:latin typeface="Comic Sans MS" panose="030F0702030302020204" pitchFamily="66" charset="0"/>
              </a:rPr>
              <a:t> 06.05.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Всхожесть семян:%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Высаживаемость: по 1 растению в лунку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Интервал посадки: 40 см между растениями в рядке, 70 см между рядками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omic Sans MS" panose="030F0702030302020204" pitchFamily="66" charset="0"/>
              </a:rPr>
              <a:t>Сроки созревания: позднеспелый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638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Углубление знаний по предметам биология и химия, основы с/х производства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Повышение уровня мотивации к предметам биологии и химия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Приобретение практических навыков работы с оборудованием «Точки роста»(датчик влажности почв и рН датчик)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Приобретение опыта по постановке эксперимента в полевых условиях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709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оценивание: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-Значимость и актуальность темы,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 - Своевременность и регулярность проводимых мероприятий,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-Своевременное внесение данных в отчет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-Представление  результатов проекта 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 -Защита проекта на </a:t>
            </a:r>
            <a:r>
              <a:rPr lang="ru-RU" sz="3200">
                <a:latin typeface="Comic Sans MS" panose="030F0702030302020204" pitchFamily="66" charset="0"/>
              </a:rPr>
              <a:t>очном конкурсе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9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Гипотеза(цель):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133600"/>
            <a:ext cx="9091159" cy="936171"/>
          </a:xfrm>
        </p:spPr>
        <p:txBody>
          <a:bodyPr/>
          <a:lstStyle/>
          <a:p>
            <a:r>
              <a:rPr lang="ru-RU" dirty="0"/>
              <a:t>Определить, как влияет влажность почв(Увлажнение, недостаточное увлажнение, переувлажнение) и кислотность почв на урожай капусты</a:t>
            </a:r>
          </a:p>
        </p:txBody>
      </p:sp>
    </p:spTree>
    <p:extLst>
      <p:ext uri="{BB962C8B-B14F-4D97-AF65-F5344CB8AC3E}">
        <p14:creationId xmlns:p14="http://schemas.microsoft.com/office/powerpoint/2010/main" val="235057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799F3-FBAE-9223-D779-62862E3DC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13F4C-DB9C-ADFE-D137-BE3339DED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получения высоких урожаев и профилактики заболеваний необходимо выращивать не только современные районированные гибриды, но и учитывать их требования к увлажненности почв и кислотность почв. </a:t>
            </a:r>
          </a:p>
        </p:txBody>
      </p:sp>
    </p:spTree>
    <p:extLst>
      <p:ext uri="{BB962C8B-B14F-4D97-AF65-F5344CB8AC3E}">
        <p14:creationId xmlns:p14="http://schemas.microsoft.com/office/powerpoint/2010/main" val="2730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4287" y="175702"/>
            <a:ext cx="8911687" cy="1280890"/>
          </a:xfrm>
        </p:spPr>
        <p:txBody>
          <a:bodyPr/>
          <a:lstStyle/>
          <a:p>
            <a:r>
              <a:rPr lang="ru-RU" b="1" dirty="0">
                <a:latin typeface="Comic Sans MS" panose="030F0702030302020204" pitchFamily="66" charset="0"/>
              </a:rPr>
              <a:t>Задачи</a:t>
            </a:r>
            <a:r>
              <a:rPr lang="en-US" b="1" dirty="0">
                <a:latin typeface="Comic Sans MS" panose="030F0702030302020204" pitchFamily="66" charset="0"/>
              </a:rPr>
              <a:t>: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559" y="1386253"/>
            <a:ext cx="8915400" cy="3777622"/>
          </a:xfrm>
        </p:spPr>
        <p:txBody>
          <a:bodyPr>
            <a:normAutofit fontScale="4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Изучить агротехнику возделывания данных сортов по упаковкам на них.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Провести посев семян в первой декаде апреля.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Провести агротехнические мероприятия.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Определять еженедельно при помощи датчика влажности степень увлажнения почв.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Определять еженедельно уровень кислотности почв при помощи рН датчика.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Определить сроки созревания капусты в нашей местности.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Определить урожайность.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Сделать вывод о влиянии степени увлажнения и кислотности почв на урожай данных сортов капусты, сравнив с ожидаемыми , написанными на упаковках семян( там даны оптимальные результаты при правильной агротехнике. </a:t>
            </a:r>
          </a:p>
        </p:txBody>
      </p:sp>
    </p:spTree>
    <p:extLst>
      <p:ext uri="{BB962C8B-B14F-4D97-AF65-F5344CB8AC3E}">
        <p14:creationId xmlns:p14="http://schemas.microsoft.com/office/powerpoint/2010/main" val="206212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7C340-49A4-DD69-4AD1-8DEEA11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Оборудование: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9D385-869A-3003-5AF6-6CE0E0AC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Контейнеры для рассады, грунт, семена капусты, с/х инвентарь, рН датчик и датчик влажности почв, </a:t>
            </a:r>
            <a:r>
              <a:rPr lang="ru-RU" dirty="0" err="1"/>
              <a:t>ноутбук,весы</a:t>
            </a:r>
            <a:r>
              <a:rPr lang="ru-RU" dirty="0"/>
              <a:t>, удобрения(нитрофоска, мочевина, </a:t>
            </a:r>
            <a:r>
              <a:rPr lang="ru-RU" dirty="0" err="1"/>
              <a:t>монофосфат</a:t>
            </a:r>
            <a:r>
              <a:rPr lang="ru-RU" dirty="0"/>
              <a:t> калия)</a:t>
            </a:r>
          </a:p>
        </p:txBody>
      </p:sp>
    </p:spTree>
    <p:extLst>
      <p:ext uri="{BB962C8B-B14F-4D97-AF65-F5344CB8AC3E}">
        <p14:creationId xmlns:p14="http://schemas.microsoft.com/office/powerpoint/2010/main" val="391302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omic Sans MS" panose="030F0702030302020204" pitchFamily="66" charset="0"/>
              </a:rPr>
              <a:t>Агротехника выращивания капусты(план работы по проекту)</a:t>
            </a:r>
            <a:r>
              <a:rPr lang="en-US" b="1" dirty="0">
                <a:latin typeface="Comic Sans MS" panose="030F0702030302020204" pitchFamily="66" charset="0"/>
              </a:rPr>
              <a:t>:</a:t>
            </a:r>
            <a:br>
              <a:rPr lang="en-US" b="1" dirty="0">
                <a:latin typeface="Comic Sans MS" panose="030F0702030302020204" pitchFamily="66" charset="0"/>
              </a:rPr>
            </a:b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8920" y="1650023"/>
            <a:ext cx="8915400" cy="37776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1.Для получения </a:t>
            </a:r>
            <a:r>
              <a:rPr lang="ru-RU" sz="3200" dirty="0" err="1">
                <a:latin typeface="Comic Sans MS" panose="030F0702030302020204" pitchFamily="66" charset="0"/>
              </a:rPr>
              <a:t>рассады,высаживаем</a:t>
            </a:r>
            <a:r>
              <a:rPr lang="ru-RU" sz="3200" dirty="0">
                <a:latin typeface="Comic Sans MS" panose="030F0702030302020204" pitchFamily="66" charset="0"/>
              </a:rPr>
              <a:t> семена капусты во влажный , но не мокрый грунт на глубину 1см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2.Оптимальная температура +20 градусов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3.Лучшее удобрение для капусты :мочевина ,</a:t>
            </a:r>
            <a:r>
              <a:rPr lang="ru-RU" sz="3200" dirty="0" err="1">
                <a:latin typeface="Comic Sans MS" panose="030F0702030302020204" pitchFamily="66" charset="0"/>
              </a:rPr>
              <a:t>нитрофоска,компост</a:t>
            </a:r>
            <a:r>
              <a:rPr lang="ru-RU" sz="32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4.Высадка рассады капусты в грунт после 25.06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5.Регулярные прополки.</a:t>
            </a:r>
          </a:p>
          <a:p>
            <a:pPr marL="0" indent="0">
              <a:buNone/>
            </a:pPr>
            <a:r>
              <a:rPr lang="ru-RU" sz="3200" dirty="0">
                <a:latin typeface="Comic Sans MS" panose="030F0702030302020204" pitchFamily="66" charset="0"/>
              </a:rPr>
              <a:t>6.Окучивание после того, как достигнет в высоту 15 см</a:t>
            </a:r>
          </a:p>
          <a:p>
            <a:pPr marL="0" indent="0">
              <a:buNone/>
            </a:pP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7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163" y="377925"/>
            <a:ext cx="8911687" cy="1280890"/>
          </a:xfrm>
        </p:spPr>
        <p:txBody>
          <a:bodyPr/>
          <a:lstStyle/>
          <a:p>
            <a:r>
              <a:rPr lang="ru-RU" dirty="0"/>
              <a:t>Календарь полевых работ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293392"/>
              </p:ext>
            </p:extLst>
          </p:nvPr>
        </p:nvGraphicFramePr>
        <p:xfrm>
          <a:off x="2123219" y="1513702"/>
          <a:ext cx="9003324" cy="349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662">
                  <a:extLst>
                    <a:ext uri="{9D8B030D-6E8A-4147-A177-3AD203B41FA5}">
                      <a16:colId xmlns:a16="http://schemas.microsoft.com/office/drawing/2014/main" val="1805424288"/>
                    </a:ext>
                  </a:extLst>
                </a:gridCol>
                <a:gridCol w="4501662">
                  <a:extLst>
                    <a:ext uri="{9D8B030D-6E8A-4147-A177-3AD203B41FA5}">
                      <a16:colId xmlns:a16="http://schemas.microsoft.com/office/drawing/2014/main" val="928652814"/>
                    </a:ext>
                  </a:extLst>
                </a:gridCol>
              </a:tblGrid>
              <a:tr h="444167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90627"/>
                  </a:ext>
                </a:extLst>
              </a:tr>
              <a:tr h="304028">
                <a:tc>
                  <a:txBody>
                    <a:bodyPr/>
                    <a:lstStyle/>
                    <a:p>
                      <a:r>
                        <a:rPr lang="ru-RU" dirty="0"/>
                        <a:t>Подготовка грунта для рассады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25.03.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75099"/>
                  </a:ext>
                </a:extLst>
              </a:tr>
              <a:tr h="304028">
                <a:tc>
                  <a:txBody>
                    <a:bodyPr/>
                    <a:lstStyle/>
                    <a:p>
                      <a:r>
                        <a:rPr lang="ru-RU" dirty="0"/>
                        <a:t>Подготовка семян к посеву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30.03.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408642"/>
                  </a:ext>
                </a:extLst>
              </a:tr>
              <a:tr h="304028">
                <a:tc>
                  <a:txBody>
                    <a:bodyPr/>
                    <a:lstStyle/>
                    <a:p>
                      <a:r>
                        <a:rPr lang="ru-RU" dirty="0"/>
                        <a:t>Посев семян на рассаду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01.04.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630"/>
                  </a:ext>
                </a:extLst>
              </a:tr>
              <a:tr h="532049">
                <a:tc>
                  <a:txBody>
                    <a:bodyPr/>
                    <a:lstStyle/>
                    <a:p>
                      <a:r>
                        <a:rPr lang="ru-RU" dirty="0"/>
                        <a:t>Обработка рассады </a:t>
                      </a:r>
                      <a:r>
                        <a:rPr lang="ru-RU" dirty="0" err="1"/>
                        <a:t>фитоспорином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15.04.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387761"/>
                  </a:ext>
                </a:extLst>
              </a:tr>
              <a:tr h="304028">
                <a:tc>
                  <a:txBody>
                    <a:bodyPr/>
                    <a:lstStyle/>
                    <a:p>
                      <a:r>
                        <a:rPr lang="ru-RU" dirty="0"/>
                        <a:t>Подкормка рассады нитрофоской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20.04.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61493"/>
                  </a:ext>
                </a:extLst>
              </a:tr>
              <a:tr h="304028">
                <a:tc>
                  <a:txBody>
                    <a:bodyPr/>
                    <a:lstStyle/>
                    <a:p>
                      <a:r>
                        <a:rPr lang="ru-RU" dirty="0"/>
                        <a:t>Высадка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рассады в грунт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25.05.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24515"/>
                  </a:ext>
                </a:extLst>
              </a:tr>
              <a:tr h="579527">
                <a:tc>
                  <a:txBody>
                    <a:bodyPr/>
                    <a:lstStyle/>
                    <a:p>
                      <a:r>
                        <a:rPr lang="ru-RU" dirty="0"/>
                        <a:t>Подкормка мочевиной , прополка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10.06.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235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41992"/>
              </p:ext>
            </p:extLst>
          </p:nvPr>
        </p:nvGraphicFramePr>
        <p:xfrm>
          <a:off x="2123219" y="5006276"/>
          <a:ext cx="8915400" cy="17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154298618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807888998"/>
                    </a:ext>
                  </a:extLst>
                </a:gridCol>
              </a:tblGrid>
              <a:tr h="411446">
                <a:tc>
                  <a:txBody>
                    <a:bodyPr/>
                    <a:lstStyle/>
                    <a:p>
                      <a:r>
                        <a:rPr lang="ru-RU" dirty="0"/>
                        <a:t> определение влажности почвы и реакции почвенного раствора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еженедельно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78668"/>
                  </a:ext>
                </a:extLst>
              </a:tr>
              <a:tr h="710167">
                <a:tc>
                  <a:txBody>
                    <a:bodyPr/>
                    <a:lstStyle/>
                    <a:p>
                      <a:r>
                        <a:rPr lang="ru-RU" dirty="0"/>
                        <a:t>Внекорневая подкормка нитрофоской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25.06., далее еще 2 раза с интервалом 3 недели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22913"/>
                  </a:ext>
                </a:extLst>
              </a:tr>
              <a:tr h="411446">
                <a:tc>
                  <a:txBody>
                    <a:bodyPr/>
                    <a:lstStyle/>
                    <a:p>
                      <a:r>
                        <a:rPr lang="ru-RU" dirty="0"/>
                        <a:t>Уборка урожая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30.09.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0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0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mic Sans MS" panose="030F0702030302020204" pitchFamily="66" charset="0"/>
              </a:rPr>
              <a:t>Сорт капусты</a:t>
            </a:r>
            <a:r>
              <a:rPr lang="en-US" dirty="0">
                <a:latin typeface="Comic Sans MS" panose="030F0702030302020204" pitchFamily="66" charset="0"/>
              </a:rPr>
              <a:t>: </a:t>
            </a:r>
            <a:r>
              <a:rPr lang="ru-RU" dirty="0">
                <a:latin typeface="Comic Sans MS" panose="030F0702030302020204" pitchFamily="66" charset="0"/>
              </a:rPr>
              <a:t>«</a:t>
            </a:r>
            <a:r>
              <a:rPr lang="ru-RU" dirty="0" err="1">
                <a:latin typeface="Comic Sans MS" panose="030F0702030302020204" pitchFamily="66" charset="0"/>
              </a:rPr>
              <a:t>Киластоп</a:t>
            </a:r>
            <a:r>
              <a:rPr lang="ru-RU" dirty="0">
                <a:latin typeface="Comic Sans MS" panose="030F0702030302020204" pitchFamily="66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604" y="2045677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Количество семян: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Посев</a:t>
            </a:r>
            <a:r>
              <a:rPr lang="en-US" sz="3200" dirty="0">
                <a:latin typeface="Comic Sans MS" panose="030F0702030302020204" pitchFamily="66" charset="0"/>
              </a:rPr>
              <a:t>:</a:t>
            </a:r>
            <a:r>
              <a:rPr lang="ru-RU" sz="3200" dirty="0">
                <a:latin typeface="Comic Sans MS" panose="030F0702030302020204" pitchFamily="66" charset="0"/>
              </a:rPr>
              <a:t>06.05.</a:t>
            </a:r>
            <a:endParaRPr lang="en-US" sz="32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Всхожесть семян:%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Высаживаемость: по 1 растению в лунку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Интервал посадки: 40 см между растениями в рядке, 70 см между рядками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Сроки созревания: позднеспелый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9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Вид: кочаны округлые, темно-зеленые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Масса средняя 1 кочана</a:t>
            </a:r>
            <a:r>
              <a:rPr lang="ru-RU" sz="3200" dirty="0"/>
              <a:t>: </a:t>
            </a:r>
            <a:r>
              <a:rPr lang="ru-RU" sz="3200" dirty="0">
                <a:latin typeface="Comic Sans MS" panose="030F0702030302020204" pitchFamily="66" charset="0"/>
              </a:rPr>
              <a:t>1,7кг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Продуктивность с 1 </a:t>
            </a:r>
            <a:r>
              <a:rPr lang="ru-RU" sz="3200" dirty="0" err="1">
                <a:latin typeface="Comic Sans MS" panose="030F0702030302020204" pitchFamily="66" charset="0"/>
              </a:rPr>
              <a:t>кв.метра</a:t>
            </a:r>
            <a:r>
              <a:rPr lang="ru-RU" sz="3200" dirty="0">
                <a:latin typeface="Comic Sans MS" panose="030F0702030302020204" pitchFamily="66" charset="0"/>
              </a:rPr>
              <a:t> составила 10 кг.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latin typeface="Comic Sans MS" panose="030F0702030302020204" pitchFamily="66" charset="0"/>
              </a:rPr>
              <a:t>Растения поражались </a:t>
            </a:r>
            <a:r>
              <a:rPr lang="ru-RU" sz="3200" dirty="0" err="1">
                <a:latin typeface="Comic Sans MS" panose="030F0702030302020204" pitchFamily="66" charset="0"/>
              </a:rPr>
              <a:t>гнилями</a:t>
            </a:r>
            <a:endParaRPr lang="ru-RU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58687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615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Comic Sans MS</vt:lpstr>
      <vt:lpstr>Wingdings 3</vt:lpstr>
      <vt:lpstr>Легкий дым</vt:lpstr>
      <vt:lpstr>МБОУ «Жариковская СОШ ПМО» </vt:lpstr>
      <vt:lpstr>Гипотеза(цель):</vt:lpstr>
      <vt:lpstr>Актуальность темы</vt:lpstr>
      <vt:lpstr>Задачи:</vt:lpstr>
      <vt:lpstr>Оборудование:</vt:lpstr>
      <vt:lpstr>Агротехника выращивания капусты(план работы по проекту): </vt:lpstr>
      <vt:lpstr>Календарь полевых работ</vt:lpstr>
      <vt:lpstr>Сорт капусты: «Киластоп»</vt:lpstr>
      <vt:lpstr>Результаты</vt:lpstr>
      <vt:lpstr> Сорт капусты «Барыня»</vt:lpstr>
      <vt:lpstr>Результаты </vt:lpstr>
      <vt:lpstr>Сорт капусты: «Престиж»</vt:lpstr>
      <vt:lpstr>Результаты</vt:lpstr>
      <vt:lpstr>Критерии оценивание: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сортоиспытание сортов капусты «Киластоп» и «Барыня» </dc:title>
  <dc:creator>user</dc:creator>
  <cp:lastModifiedBy>Анастасия Федосенко</cp:lastModifiedBy>
  <cp:revision>33</cp:revision>
  <dcterms:created xsi:type="dcterms:W3CDTF">2023-08-20T18:02:07Z</dcterms:created>
  <dcterms:modified xsi:type="dcterms:W3CDTF">2024-01-18T02:52:35Z</dcterms:modified>
</cp:coreProperties>
</file>